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0"/>
  </p:normalViewPr>
  <p:slideViewPr>
    <p:cSldViewPr snapToGrid="0">
      <p:cViewPr varScale="1">
        <p:scale>
          <a:sx n="118" d="100"/>
          <a:sy n="11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63A04-875C-9147-8666-0603391ADD09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087F-D7B2-4D4D-A3EE-3ABCEDD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3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Dot: San Francisco</a:t>
            </a:r>
          </a:p>
          <a:p>
            <a:r>
              <a:rPr lang="en-US" dirty="0"/>
              <a:t>Shade: Laramide time span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087F-D7B2-4D4D-A3EE-3ABCEDD7F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C2CF-267C-9FE4-0C87-45A7E29C5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69B48-A3EC-CF2A-FCAA-4474B2239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93317-C9FF-AC86-075B-E7FB13E3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AC71B-559A-E96F-E772-BF3CA703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73-4D58-E732-4B90-2D67FD6B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5B11-6038-05DE-48B0-298038A4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8A0D9-453E-08DA-2502-458C4CE22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F81A3-F79C-2006-0E37-1BD47B02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BF204-75C8-D5E5-B121-19EDA527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53A9-1AD1-89B1-CA1D-39B96F0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6CBA1-9EEA-AF3C-F47E-F0B5547AA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E30A4-C958-5A3D-B26F-D45C8B02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D883-F2CD-D891-37B3-83711AD4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B5D4-1AB4-5CE2-FE37-0718B3B0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D1985-4D7D-8655-02E4-1AA2F55C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5672-8625-2FD5-A0F9-6DC2AA7D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211C-D5C5-0660-1A1B-C2710C284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1A894-B6D8-9D6F-B692-70EEFA4C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5AA0-838A-4F0C-761E-28F1D940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753E-37FC-1690-F7DE-80490E00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23A0-A464-05FC-0054-FC5B5D30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B5F80-2A75-1E48-84F9-B40F29DCE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D888-CBF3-9EB2-CF2B-C196C32B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CA14-2CBD-B73B-063F-18BDB019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30494-F039-2529-935B-0398B7BC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135F-13C7-36EE-D0EA-3CE1A62C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5AE5-FECD-AFFB-3093-C24A5D737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05BC9-5B01-B28F-CBC3-22FC1001D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1D648-281E-B477-3E32-27593E8E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6D484-FEE6-5612-1853-0E18ADBD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8490D-DE56-6472-2971-C65AE850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9460-8CF5-DEC4-42EF-E909155B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5B76F-E088-0BAD-DCCB-561AE1EF8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AF7E3-A2FA-6676-3286-65DBB9E29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7B6CF-6ABA-806B-BC3A-C3E019562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7D162-522F-D0BD-3754-AD80A10EE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DA1C8-B4AA-4B52-5C61-65714367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883C4-1AF1-4C85-6B3A-61238516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1492-5322-F6CA-85A2-DEC04C60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0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1475-32C2-88CE-149B-3B6B3C13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68E5F-FC8F-132C-7D0E-B7B27951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B8EC3-F407-EA23-95C1-D5F8115C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971FE-84BC-8A08-CEC6-BF53048B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7D8D1-3AD8-1086-B7D1-CAF5202F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54220-BFA7-EC93-0B81-A2D2D9EC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6540-B21D-1DC6-9FD5-769D13A9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CB9F-8734-9A38-83E3-91B3A7D3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C6BC2-72C4-0525-70BB-0D286A2C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0D406-396C-A239-0B5A-86B990DC3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112B6-CE8A-BBD0-B794-479333A1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F7ADC-A4B6-FC18-BBC3-8588CABC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8F6B8-CFE1-2405-EC3D-1454BB7E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223A-8E6B-48A4-DD19-BFA61802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6725E-E3ED-6C7E-3920-85E03DDBB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13324-E404-C07D-B0DB-EE2B0C42E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52B76-81DB-982E-4169-7EBF9A1A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37F80-32B5-2145-2F43-5521ECC5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72559-31FB-410C-1E79-AC0F1C05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B017B-ED8B-3E30-3D06-0A9B4AB8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A60FA-1F5A-4BC9-F1E9-5E3638F9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1E8B4-50DB-1618-6FDE-5192B049E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FACB71-ACA1-4340-B3B0-622A2585F045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39E37-9DA0-6627-98A4-2DDB488E7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F14B-3555-6270-19BA-5EC05B0D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AD13B-055E-5C47-9FAA-B5569F75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FFE2-DC3D-36E5-F03E-33CB794BC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7637"/>
            <a:ext cx="5802313" cy="1452563"/>
          </a:xfrm>
        </p:spPr>
        <p:txBody>
          <a:bodyPr>
            <a:noAutofit/>
          </a:bodyPr>
          <a:lstStyle/>
          <a:p>
            <a:r>
              <a:rPr lang="en-US" sz="3200" dirty="0"/>
              <a:t>Correlation of Plate Motions with Continental Tectonics: Laramide to Basin-Range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B36AF-D829-4670-0674-66651D895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98" y="1773238"/>
            <a:ext cx="3984171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/>
              <a:t>Engebreston</a:t>
            </a:r>
            <a:r>
              <a:rPr lang="en-US" dirty="0"/>
              <a:t> et al., 1984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GEOL 730</a:t>
            </a:r>
          </a:p>
          <a:p>
            <a:pPr algn="l"/>
            <a:r>
              <a:rPr lang="en-US" dirty="0"/>
              <a:t>Yair Franco</a:t>
            </a:r>
          </a:p>
        </p:txBody>
      </p:sp>
      <p:pic>
        <p:nvPicPr>
          <p:cNvPr id="1028" name="Picture 4" descr="Farallon plate - Wikipedia">
            <a:extLst>
              <a:ext uri="{FF2B5EF4-FFF2-40B4-BE49-F238E27FC236}">
                <a16:creationId xmlns:a16="http://schemas.microsoft.com/office/drawing/2014/main" id="{B9E7FC15-1FE5-0523-8BA2-3FD61D7A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-38667"/>
            <a:ext cx="4854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3A8C1168-13D1-8EE7-9896-6460B45B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14" y="2405743"/>
            <a:ext cx="5783812" cy="44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0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492E-7912-D3FF-9D8F-FB15313E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North American Plate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9FB4-EEF4-F23F-FA5B-E022436C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4143" cy="4351338"/>
          </a:xfrm>
        </p:spPr>
        <p:txBody>
          <a:bodyPr/>
          <a:lstStyle/>
          <a:p>
            <a:r>
              <a:rPr lang="en-US" dirty="0"/>
              <a:t>Motive: to correlate Pacific Plate motions to events well inside the North American Plate</a:t>
            </a:r>
          </a:p>
          <a:p>
            <a:r>
              <a:rPr lang="en-US" dirty="0"/>
              <a:t>Data sets:</a:t>
            </a:r>
          </a:p>
          <a:p>
            <a:pPr lvl="1"/>
            <a:r>
              <a:rPr lang="en-US" dirty="0"/>
              <a:t>Ages of inland events</a:t>
            </a:r>
          </a:p>
          <a:p>
            <a:pPr lvl="1"/>
            <a:r>
              <a:rPr lang="en-US" dirty="0"/>
              <a:t>Relative plate motion rates based on hotspots</a:t>
            </a:r>
          </a:p>
          <a:p>
            <a:pPr lvl="1"/>
            <a:r>
              <a:rPr lang="en-US" dirty="0"/>
              <a:t>Age of subducting Farallon 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907FF-02E6-E5BB-7CDA-8A4BAEC00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9" y="1532164"/>
            <a:ext cx="5572577" cy="49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B21A-2BAA-85F5-C59E-619E6EF0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5442B-7863-789F-0D85-06BB9A0B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4394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80 Ma: end of Sierra batholith formation, start of Laramide thrusting</a:t>
            </a:r>
          </a:p>
          <a:p>
            <a:pPr lvl="1"/>
            <a:r>
              <a:rPr lang="en-US" dirty="0"/>
              <a:t>Coincides with a sharp </a:t>
            </a:r>
            <a:r>
              <a:rPr lang="en-US" dirty="0">
                <a:highlight>
                  <a:srgbClr val="FF0000"/>
                </a:highlight>
              </a:rPr>
              <a:t>decrease in age</a:t>
            </a:r>
            <a:r>
              <a:rPr lang="en-US" dirty="0"/>
              <a:t> of Farallon Plate</a:t>
            </a:r>
          </a:p>
          <a:p>
            <a:r>
              <a:rPr lang="en-US" dirty="0"/>
              <a:t>40 Ma: onset of extension, ignimbrite and metamorphic core complexes</a:t>
            </a:r>
          </a:p>
          <a:p>
            <a:pPr lvl="1"/>
            <a:r>
              <a:rPr lang="en-US" dirty="0"/>
              <a:t>Coincides with </a:t>
            </a:r>
            <a:r>
              <a:rPr lang="en-US" dirty="0">
                <a:highlight>
                  <a:srgbClr val="00FF00"/>
                </a:highlight>
              </a:rPr>
              <a:t>slowdown</a:t>
            </a:r>
            <a:r>
              <a:rPr lang="en-US" dirty="0"/>
              <a:t> of plate convergence</a:t>
            </a:r>
          </a:p>
          <a:p>
            <a:r>
              <a:rPr lang="en-US" dirty="0"/>
              <a:t>15-20 Ma: Volcanism moves westward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991B0-FD7E-53F9-1918-94AF3A59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7924800" cy="689113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863FAD-6039-15B1-9FBB-9EE9766C9A86}"/>
              </a:ext>
            </a:extLst>
          </p:cNvPr>
          <p:cNvCxnSpPr>
            <a:cxnSpLocks/>
          </p:cNvCxnSpPr>
          <p:nvPr/>
        </p:nvCxnSpPr>
        <p:spPr>
          <a:xfrm>
            <a:off x="8147957" y="3265714"/>
            <a:ext cx="1088572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7EF766-E2E8-129F-A07E-1DEB0111EA7C}"/>
              </a:ext>
            </a:extLst>
          </p:cNvPr>
          <p:cNvCxnSpPr>
            <a:cxnSpLocks/>
          </p:cNvCxnSpPr>
          <p:nvPr/>
        </p:nvCxnSpPr>
        <p:spPr>
          <a:xfrm>
            <a:off x="9329057" y="3015343"/>
            <a:ext cx="832757" cy="1774371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5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14FC-2BF2-645C-DF7C-5B8F82837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8" y="247196"/>
            <a:ext cx="2764971" cy="4351338"/>
          </a:xfrm>
        </p:spPr>
        <p:txBody>
          <a:bodyPr/>
          <a:lstStyle/>
          <a:p>
            <a:r>
              <a:rPr lang="en-US" dirty="0"/>
              <a:t>Motion model based on Atlantic hotspot tracks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526DE-7FB6-634B-6FCC-2F02AC7A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71" y="-1"/>
            <a:ext cx="8360229" cy="686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2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90C1-3353-70BC-B314-C316D51B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78" y="-54340"/>
            <a:ext cx="10515600" cy="1325563"/>
          </a:xfrm>
        </p:spPr>
        <p:txBody>
          <a:bodyPr/>
          <a:lstStyle/>
          <a:p>
            <a:r>
              <a:rPr lang="en-US" dirty="0"/>
              <a:t>Discussion and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A8130-4CAD-E7A4-A668-8844DBA8E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78" y="1057108"/>
            <a:ext cx="6304645" cy="4351338"/>
          </a:xfrm>
        </p:spPr>
        <p:txBody>
          <a:bodyPr/>
          <a:lstStyle/>
          <a:p>
            <a:r>
              <a:rPr lang="en-US" dirty="0"/>
              <a:t>Laramide formation:</a:t>
            </a:r>
          </a:p>
          <a:p>
            <a:pPr lvl="1"/>
            <a:r>
              <a:rPr lang="en-US" dirty="0"/>
              <a:t>Fast plate motion suggests Farallon Plate was well anchored and sinking</a:t>
            </a:r>
          </a:p>
          <a:p>
            <a:pPr lvl="1"/>
            <a:r>
              <a:rPr lang="en-US" dirty="0"/>
              <a:t>Becomes buoyant as subducting plate gets younger, slowing the 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AAE05-6AE8-B04E-A158-C5D35E29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423" y="0"/>
            <a:ext cx="5572577" cy="493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6487F-9BAE-6C55-F878-81C90E43E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2707"/>
            <a:ext cx="4793430" cy="3935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2A106-CD86-15B6-31AC-D5DA20056C61}"/>
              </a:ext>
            </a:extLst>
          </p:cNvPr>
          <p:cNvSpPr txBox="1"/>
          <p:nvPr/>
        </p:nvSpPr>
        <p:spPr>
          <a:xfrm>
            <a:off x="5105400" y="5181600"/>
            <a:ext cx="4974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Back-arc volcanism: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Direction of spreading still perpendicular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“Enigmatic”</a:t>
            </a:r>
          </a:p>
        </p:txBody>
      </p:sp>
    </p:spTree>
    <p:extLst>
      <p:ext uri="{BB962C8B-B14F-4D97-AF65-F5344CB8AC3E}">
        <p14:creationId xmlns:p14="http://schemas.microsoft.com/office/powerpoint/2010/main" val="375486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165</Words>
  <Application>Microsoft Macintosh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Correlation of Plate Motions with Continental Tectonics: Laramide to Basin-Range</vt:lpstr>
      <vt:lpstr>Model for North American Plate motion</vt:lpstr>
      <vt:lpstr>Major Events</vt:lpstr>
      <vt:lpstr>PowerPoint Presentation</vt:lpstr>
      <vt:lpstr>Discussion and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Yair Franco</dc:creator>
  <cp:lastModifiedBy>Yair Franco</cp:lastModifiedBy>
  <cp:revision>2</cp:revision>
  <dcterms:created xsi:type="dcterms:W3CDTF">2024-11-06T20:22:57Z</dcterms:created>
  <dcterms:modified xsi:type="dcterms:W3CDTF">2024-11-06T22:54:33Z</dcterms:modified>
</cp:coreProperties>
</file>